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9" r:id="rId1"/>
  </p:sldMasterIdLst>
  <p:sldIdLst>
    <p:sldId id="256" r:id="rId2"/>
    <p:sldId id="257" r:id="rId3"/>
    <p:sldId id="258" r:id="rId4"/>
    <p:sldId id="259" r:id="rId5"/>
    <p:sldId id="260" r:id="rId6"/>
    <p:sldId id="261" r:id="rId7"/>
    <p:sldId id="262" r:id="rId8"/>
    <p:sldId id="263" r:id="rId9"/>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28BEF5-60CF-405B-B50C-C6312BFAC013}" v="55" dt="2022-03-09T05:29:19.7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0" d="100"/>
          <a:sy n="70" d="100"/>
        </p:scale>
        <p:origin x="536" y="-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jesunimi Odebode" userId="a844e777ead7b262" providerId="LiveId" clId="{D728BEF5-60CF-405B-B50C-C6312BFAC013}"/>
    <pc:docChg chg="undo custSel addSld modSld">
      <pc:chgData name="Tijesunimi Odebode" userId="a844e777ead7b262" providerId="LiveId" clId="{D728BEF5-60CF-405B-B50C-C6312BFAC013}" dt="2022-03-09T05:29:19.707" v="772"/>
      <pc:docMkLst>
        <pc:docMk/>
      </pc:docMkLst>
      <pc:sldChg chg="addSp delSp modSp mod modTransition modAnim">
        <pc:chgData name="Tijesunimi Odebode" userId="a844e777ead7b262" providerId="LiveId" clId="{D728BEF5-60CF-405B-B50C-C6312BFAC013}" dt="2022-03-09T05:29:19.707" v="772"/>
        <pc:sldMkLst>
          <pc:docMk/>
          <pc:sldMk cId="1619187623" sldId="256"/>
        </pc:sldMkLst>
        <pc:picChg chg="add del mod">
          <ac:chgData name="Tijesunimi Odebode" userId="a844e777ead7b262" providerId="LiveId" clId="{D728BEF5-60CF-405B-B50C-C6312BFAC013}" dt="2022-03-09T05:11:35.167" v="751"/>
          <ac:picMkLst>
            <pc:docMk/>
            <pc:sldMk cId="1619187623" sldId="256"/>
            <ac:picMk id="5" creationId="{D09F0AD5-9259-4A6D-819A-A95EA3A61A7E}"/>
          </ac:picMkLst>
        </pc:picChg>
        <pc:picChg chg="add del mod">
          <ac:chgData name="Tijesunimi Odebode" userId="a844e777ead7b262" providerId="LiveId" clId="{D728BEF5-60CF-405B-B50C-C6312BFAC013}" dt="2022-03-09T05:12:10.792" v="753"/>
          <ac:picMkLst>
            <pc:docMk/>
            <pc:sldMk cId="1619187623" sldId="256"/>
            <ac:picMk id="6" creationId="{FEA3E568-ACC4-4FEE-9CF8-686428D758EB}"/>
          </ac:picMkLst>
        </pc:picChg>
        <pc:picChg chg="add del mod">
          <ac:chgData name="Tijesunimi Odebode" userId="a844e777ead7b262" providerId="LiveId" clId="{D728BEF5-60CF-405B-B50C-C6312BFAC013}" dt="2022-03-09T05:12:21.945" v="755"/>
          <ac:picMkLst>
            <pc:docMk/>
            <pc:sldMk cId="1619187623" sldId="256"/>
            <ac:picMk id="7" creationId="{997B30B7-84F8-462A-97C5-0BDA7AAA9AD7}"/>
          </ac:picMkLst>
        </pc:picChg>
        <pc:picChg chg="add del mod">
          <ac:chgData name="Tijesunimi Odebode" userId="a844e777ead7b262" providerId="LiveId" clId="{D728BEF5-60CF-405B-B50C-C6312BFAC013}" dt="2022-03-09T05:15:19.071" v="757"/>
          <ac:picMkLst>
            <pc:docMk/>
            <pc:sldMk cId="1619187623" sldId="256"/>
            <ac:picMk id="8" creationId="{1F06C811-3357-4A21-A2AE-F3694DA0D4F5}"/>
          </ac:picMkLst>
        </pc:picChg>
        <pc:picChg chg="add del mod">
          <ac:chgData name="Tijesunimi Odebode" userId="a844e777ead7b262" providerId="LiveId" clId="{D728BEF5-60CF-405B-B50C-C6312BFAC013}" dt="2022-03-09T05:17:08.315" v="761"/>
          <ac:picMkLst>
            <pc:docMk/>
            <pc:sldMk cId="1619187623" sldId="256"/>
            <ac:picMk id="9" creationId="{A609FBEB-2E6D-43C0-9F70-EC40F5AAF5D4}"/>
          </ac:picMkLst>
        </pc:picChg>
        <pc:picChg chg="add del mod">
          <ac:chgData name="Tijesunimi Odebode" userId="a844e777ead7b262" providerId="LiveId" clId="{D728BEF5-60CF-405B-B50C-C6312BFAC013}" dt="2022-03-09T05:18:58.500" v="763"/>
          <ac:picMkLst>
            <pc:docMk/>
            <pc:sldMk cId="1619187623" sldId="256"/>
            <ac:picMk id="11" creationId="{F41FCB4F-EF70-4033-B083-2EC83245EB06}"/>
          </ac:picMkLst>
        </pc:picChg>
        <pc:picChg chg="add del mod">
          <ac:chgData name="Tijesunimi Odebode" userId="a844e777ead7b262" providerId="LiveId" clId="{D728BEF5-60CF-405B-B50C-C6312BFAC013}" dt="2022-03-09T05:20:36.901" v="765"/>
          <ac:picMkLst>
            <pc:docMk/>
            <pc:sldMk cId="1619187623" sldId="256"/>
            <ac:picMk id="12" creationId="{90377132-3A00-4790-95C4-FAA5ACE2F0B8}"/>
          </ac:picMkLst>
        </pc:picChg>
        <pc:picChg chg="add del mod">
          <ac:chgData name="Tijesunimi Odebode" userId="a844e777ead7b262" providerId="LiveId" clId="{D728BEF5-60CF-405B-B50C-C6312BFAC013}" dt="2022-03-09T05:24:28.870" v="767"/>
          <ac:picMkLst>
            <pc:docMk/>
            <pc:sldMk cId="1619187623" sldId="256"/>
            <ac:picMk id="13" creationId="{E2B64C33-FB60-42F2-83A9-2AA4D07A9623}"/>
          </ac:picMkLst>
        </pc:picChg>
        <pc:picChg chg="add del mod">
          <ac:chgData name="Tijesunimi Odebode" userId="a844e777ead7b262" providerId="LiveId" clId="{D728BEF5-60CF-405B-B50C-C6312BFAC013}" dt="2022-03-09T05:25:23.461" v="771"/>
          <ac:picMkLst>
            <pc:docMk/>
            <pc:sldMk cId="1619187623" sldId="256"/>
            <ac:picMk id="14" creationId="{D138155D-353A-42BA-AB21-B37A42C3260D}"/>
          </ac:picMkLst>
        </pc:picChg>
        <pc:picChg chg="add mod">
          <ac:chgData name="Tijesunimi Odebode" userId="a844e777ead7b262" providerId="LiveId" clId="{D728BEF5-60CF-405B-B50C-C6312BFAC013}" dt="2022-03-09T05:29:19.707" v="772"/>
          <ac:picMkLst>
            <pc:docMk/>
            <pc:sldMk cId="1619187623" sldId="256"/>
            <ac:picMk id="15" creationId="{602777CB-A80F-450B-A1D7-07D450088698}"/>
          </ac:picMkLst>
        </pc:picChg>
        <pc:inkChg chg="add del">
          <ac:chgData name="Tijesunimi Odebode" userId="a844e777ead7b262" providerId="LiveId" clId="{D728BEF5-60CF-405B-B50C-C6312BFAC013}" dt="2022-03-09T05:16:47.067" v="760" actId="478"/>
          <ac:inkMkLst>
            <pc:docMk/>
            <pc:sldMk cId="1619187623" sldId="256"/>
            <ac:inkMk id="10" creationId="{FC4A99BA-9A4C-481A-A6FE-85698E1FC3E1}"/>
          </ac:inkMkLst>
        </pc:inkChg>
      </pc:sldChg>
      <pc:sldChg chg="addSp delSp modSp mod modTransition modAnim">
        <pc:chgData name="Tijesunimi Odebode" userId="a844e777ead7b262" providerId="LiveId" clId="{D728BEF5-60CF-405B-B50C-C6312BFAC013}" dt="2022-03-09T05:29:19.707" v="772"/>
        <pc:sldMkLst>
          <pc:docMk/>
          <pc:sldMk cId="3886537886" sldId="257"/>
        </pc:sldMkLst>
        <pc:spChg chg="mod">
          <ac:chgData name="Tijesunimi Odebode" userId="a844e777ead7b262" providerId="LiveId" clId="{D728BEF5-60CF-405B-B50C-C6312BFAC013}" dt="2022-03-09T05:06:58.661" v="749" actId="20577"/>
          <ac:spMkLst>
            <pc:docMk/>
            <pc:sldMk cId="3886537886" sldId="257"/>
            <ac:spMk id="3" creationId="{A5349AAB-7252-4C3E-A62A-39CA7D99077B}"/>
          </ac:spMkLst>
        </pc:spChg>
        <pc:picChg chg="add del mod">
          <ac:chgData name="Tijesunimi Odebode" userId="a844e777ead7b262" providerId="LiveId" clId="{D728BEF5-60CF-405B-B50C-C6312BFAC013}" dt="2022-03-09T05:12:10.792" v="753"/>
          <ac:picMkLst>
            <pc:docMk/>
            <pc:sldMk cId="3886537886" sldId="257"/>
            <ac:picMk id="4" creationId="{61AB4123-7EBB-4F73-A963-720769E0FF06}"/>
          </ac:picMkLst>
        </pc:picChg>
        <pc:picChg chg="add del mod">
          <ac:chgData name="Tijesunimi Odebode" userId="a844e777ead7b262" providerId="LiveId" clId="{D728BEF5-60CF-405B-B50C-C6312BFAC013}" dt="2022-03-09T05:15:19.071" v="757"/>
          <ac:picMkLst>
            <pc:docMk/>
            <pc:sldMk cId="3886537886" sldId="257"/>
            <ac:picMk id="6" creationId="{C376B0DF-DB61-4E5C-A271-218F0F6F4502}"/>
          </ac:picMkLst>
        </pc:picChg>
        <pc:picChg chg="add del mod">
          <ac:chgData name="Tijesunimi Odebode" userId="a844e777ead7b262" providerId="LiveId" clId="{D728BEF5-60CF-405B-B50C-C6312BFAC013}" dt="2022-03-09T05:18:58.500" v="763"/>
          <ac:picMkLst>
            <pc:docMk/>
            <pc:sldMk cId="3886537886" sldId="257"/>
            <ac:picMk id="21" creationId="{38EB9AD8-B8D5-4F7D-9383-03F582771F29}"/>
          </ac:picMkLst>
        </pc:picChg>
        <pc:picChg chg="add del mod">
          <ac:chgData name="Tijesunimi Odebode" userId="a844e777ead7b262" providerId="LiveId" clId="{D728BEF5-60CF-405B-B50C-C6312BFAC013}" dt="2022-03-09T05:20:36.901" v="765"/>
          <ac:picMkLst>
            <pc:docMk/>
            <pc:sldMk cId="3886537886" sldId="257"/>
            <ac:picMk id="23" creationId="{4ED09DCE-FB25-457B-A854-21A5E4AC67B4}"/>
          </ac:picMkLst>
        </pc:picChg>
        <pc:picChg chg="add del mod">
          <ac:chgData name="Tijesunimi Odebode" userId="a844e777ead7b262" providerId="LiveId" clId="{D728BEF5-60CF-405B-B50C-C6312BFAC013}" dt="2022-03-09T05:24:28.870" v="767"/>
          <ac:picMkLst>
            <pc:docMk/>
            <pc:sldMk cId="3886537886" sldId="257"/>
            <ac:picMk id="27" creationId="{59D10BDF-A0D9-4194-807F-D188536526B4}"/>
          </ac:picMkLst>
        </pc:picChg>
        <pc:picChg chg="add del mod">
          <ac:chgData name="Tijesunimi Odebode" userId="a844e777ead7b262" providerId="LiveId" clId="{D728BEF5-60CF-405B-B50C-C6312BFAC013}" dt="2022-03-09T05:25:17.342" v="769"/>
          <ac:picMkLst>
            <pc:docMk/>
            <pc:sldMk cId="3886537886" sldId="257"/>
            <ac:picMk id="28" creationId="{92F87021-BCA0-4E7E-811B-A2A0E2E084D9}"/>
          </ac:picMkLst>
        </pc:picChg>
        <pc:picChg chg="add del mod">
          <ac:chgData name="Tijesunimi Odebode" userId="a844e777ead7b262" providerId="LiveId" clId="{D728BEF5-60CF-405B-B50C-C6312BFAC013}" dt="2022-03-09T05:25:23.461" v="771"/>
          <ac:picMkLst>
            <pc:docMk/>
            <pc:sldMk cId="3886537886" sldId="257"/>
            <ac:picMk id="29" creationId="{EFF1B29A-1875-4124-839C-9496109D4321}"/>
          </ac:picMkLst>
        </pc:picChg>
        <pc:picChg chg="add mod">
          <ac:chgData name="Tijesunimi Odebode" userId="a844e777ead7b262" providerId="LiveId" clId="{D728BEF5-60CF-405B-B50C-C6312BFAC013}" dt="2022-03-09T05:29:19.707" v="772"/>
          <ac:picMkLst>
            <pc:docMk/>
            <pc:sldMk cId="3886537886" sldId="257"/>
            <ac:picMk id="30" creationId="{462B6747-88B0-411D-998B-482AD0EC6554}"/>
          </ac:picMkLst>
        </pc:picChg>
      </pc:sldChg>
      <pc:sldChg chg="addSp delSp modSp modTransition modAnim">
        <pc:chgData name="Tijesunimi Odebode" userId="a844e777ead7b262" providerId="LiveId" clId="{D728BEF5-60CF-405B-B50C-C6312BFAC013}" dt="2022-03-09T05:29:19.707" v="772"/>
        <pc:sldMkLst>
          <pc:docMk/>
          <pc:sldMk cId="1362182414" sldId="258"/>
        </pc:sldMkLst>
        <pc:picChg chg="add del mod">
          <ac:chgData name="Tijesunimi Odebode" userId="a844e777ead7b262" providerId="LiveId" clId="{D728BEF5-60CF-405B-B50C-C6312BFAC013}" dt="2022-03-09T05:15:19.071" v="757"/>
          <ac:picMkLst>
            <pc:docMk/>
            <pc:sldMk cId="1362182414" sldId="258"/>
            <ac:picMk id="4" creationId="{3E6AE603-EA54-4C3D-865E-4D08B9F4345E}"/>
          </ac:picMkLst>
        </pc:picChg>
        <pc:picChg chg="add del mod">
          <ac:chgData name="Tijesunimi Odebode" userId="a844e777ead7b262" providerId="LiveId" clId="{D728BEF5-60CF-405B-B50C-C6312BFAC013}" dt="2022-03-09T05:18:58.500" v="763"/>
          <ac:picMkLst>
            <pc:docMk/>
            <pc:sldMk cId="1362182414" sldId="258"/>
            <ac:picMk id="5" creationId="{DE8D0A13-D85A-4C93-9C38-EE3A164D5E8A}"/>
          </ac:picMkLst>
        </pc:picChg>
        <pc:picChg chg="add del mod">
          <ac:chgData name="Tijesunimi Odebode" userId="a844e777ead7b262" providerId="LiveId" clId="{D728BEF5-60CF-405B-B50C-C6312BFAC013}" dt="2022-03-09T05:24:28.870" v="767"/>
          <ac:picMkLst>
            <pc:docMk/>
            <pc:sldMk cId="1362182414" sldId="258"/>
            <ac:picMk id="6" creationId="{66B34969-B86C-4C83-A809-2E258D4616DD}"/>
          </ac:picMkLst>
        </pc:picChg>
        <pc:picChg chg="add mod">
          <ac:chgData name="Tijesunimi Odebode" userId="a844e777ead7b262" providerId="LiveId" clId="{D728BEF5-60CF-405B-B50C-C6312BFAC013}" dt="2022-03-09T05:29:19.707" v="772"/>
          <ac:picMkLst>
            <pc:docMk/>
            <pc:sldMk cId="1362182414" sldId="258"/>
            <ac:picMk id="7" creationId="{66ED6E1F-E338-44B8-B0EC-3E5EA2FA1868}"/>
          </ac:picMkLst>
        </pc:picChg>
      </pc:sldChg>
      <pc:sldChg chg="addSp delSp modSp modTransition modAnim">
        <pc:chgData name="Tijesunimi Odebode" userId="a844e777ead7b262" providerId="LiveId" clId="{D728BEF5-60CF-405B-B50C-C6312BFAC013}" dt="2022-03-09T05:29:19.707" v="772"/>
        <pc:sldMkLst>
          <pc:docMk/>
          <pc:sldMk cId="2058258786" sldId="259"/>
        </pc:sldMkLst>
        <pc:picChg chg="add del mod">
          <ac:chgData name="Tijesunimi Odebode" userId="a844e777ead7b262" providerId="LiveId" clId="{D728BEF5-60CF-405B-B50C-C6312BFAC013}" dt="2022-03-09T05:15:19.071" v="757"/>
          <ac:picMkLst>
            <pc:docMk/>
            <pc:sldMk cId="2058258786" sldId="259"/>
            <ac:picMk id="4" creationId="{8A1781D0-2F59-46F1-9B02-C35EA713A6E1}"/>
          </ac:picMkLst>
        </pc:picChg>
        <pc:picChg chg="add del mod">
          <ac:chgData name="Tijesunimi Odebode" userId="a844e777ead7b262" providerId="LiveId" clId="{D728BEF5-60CF-405B-B50C-C6312BFAC013}" dt="2022-03-09T05:24:28.870" v="767"/>
          <ac:picMkLst>
            <pc:docMk/>
            <pc:sldMk cId="2058258786" sldId="259"/>
            <ac:picMk id="5" creationId="{0F911BBD-5EC3-47D9-8B5A-CC67BDD272B2}"/>
          </ac:picMkLst>
        </pc:picChg>
        <pc:picChg chg="add mod">
          <ac:chgData name="Tijesunimi Odebode" userId="a844e777ead7b262" providerId="LiveId" clId="{D728BEF5-60CF-405B-B50C-C6312BFAC013}" dt="2022-03-09T05:29:19.707" v="772"/>
          <ac:picMkLst>
            <pc:docMk/>
            <pc:sldMk cId="2058258786" sldId="259"/>
            <ac:picMk id="6" creationId="{032642E0-0D6F-47EE-BE82-95D4CC5221BA}"/>
          </ac:picMkLst>
        </pc:picChg>
      </pc:sldChg>
      <pc:sldChg chg="addSp delSp modSp mod modTransition modAnim">
        <pc:chgData name="Tijesunimi Odebode" userId="a844e777ead7b262" providerId="LiveId" clId="{D728BEF5-60CF-405B-B50C-C6312BFAC013}" dt="2022-03-09T05:29:19.707" v="772"/>
        <pc:sldMkLst>
          <pc:docMk/>
          <pc:sldMk cId="3167110938" sldId="260"/>
        </pc:sldMkLst>
        <pc:spChg chg="mod">
          <ac:chgData name="Tijesunimi Odebode" userId="a844e777ead7b262" providerId="LiveId" clId="{D728BEF5-60CF-405B-B50C-C6312BFAC013}" dt="2022-03-09T04:39:18.473" v="84" actId="1076"/>
          <ac:spMkLst>
            <pc:docMk/>
            <pc:sldMk cId="3167110938" sldId="260"/>
            <ac:spMk id="4" creationId="{82537996-4977-49A3-87A3-BE8294EBA1CB}"/>
          </ac:spMkLst>
        </pc:spChg>
        <pc:picChg chg="add del mod">
          <ac:chgData name="Tijesunimi Odebode" userId="a844e777ead7b262" providerId="LiveId" clId="{D728BEF5-60CF-405B-B50C-C6312BFAC013}" dt="2022-03-09T05:24:28.870" v="767"/>
          <ac:picMkLst>
            <pc:docMk/>
            <pc:sldMk cId="3167110938" sldId="260"/>
            <ac:picMk id="6" creationId="{8CBF3D84-C95B-46A1-82EB-3AA3DFD84BC3}"/>
          </ac:picMkLst>
        </pc:picChg>
        <pc:picChg chg="add mod">
          <ac:chgData name="Tijesunimi Odebode" userId="a844e777ead7b262" providerId="LiveId" clId="{D728BEF5-60CF-405B-B50C-C6312BFAC013}" dt="2022-03-09T05:29:19.707" v="772"/>
          <ac:picMkLst>
            <pc:docMk/>
            <pc:sldMk cId="3167110938" sldId="260"/>
            <ac:picMk id="7" creationId="{A581D8FF-9070-40EE-9535-B5F4A81A860E}"/>
          </ac:picMkLst>
        </pc:picChg>
        <pc:picChg chg="mod">
          <ac:chgData name="Tijesunimi Odebode" userId="a844e777ead7b262" providerId="LiveId" clId="{D728BEF5-60CF-405B-B50C-C6312BFAC013}" dt="2022-03-09T04:39:20.930" v="85" actId="1076"/>
          <ac:picMkLst>
            <pc:docMk/>
            <pc:sldMk cId="3167110938" sldId="260"/>
            <ac:picMk id="1030" creationId="{8B118CBF-0511-44B8-AFD0-465696FA07CC}"/>
          </ac:picMkLst>
        </pc:picChg>
        <pc:inkChg chg="add del">
          <ac:chgData name="Tijesunimi Odebode" userId="a844e777ead7b262" providerId="LiveId" clId="{D728BEF5-60CF-405B-B50C-C6312BFAC013}" dt="2022-03-09T05:24:28.870" v="767"/>
          <ac:inkMkLst>
            <pc:docMk/>
            <pc:sldMk cId="3167110938" sldId="260"/>
            <ac:inkMk id="5" creationId="{6E4CA21D-3228-47D8-91CB-1EF5C5312CB4}"/>
          </ac:inkMkLst>
        </pc:inkChg>
      </pc:sldChg>
      <pc:sldChg chg="addSp delSp modSp add mod modTransition modAnim">
        <pc:chgData name="Tijesunimi Odebode" userId="a844e777ead7b262" providerId="LiveId" clId="{D728BEF5-60CF-405B-B50C-C6312BFAC013}" dt="2022-03-09T05:29:19.707" v="772"/>
        <pc:sldMkLst>
          <pc:docMk/>
          <pc:sldMk cId="2300664251" sldId="261"/>
        </pc:sldMkLst>
        <pc:spChg chg="mod">
          <ac:chgData name="Tijesunimi Odebode" userId="a844e777ead7b262" providerId="LiveId" clId="{D728BEF5-60CF-405B-B50C-C6312BFAC013}" dt="2022-03-09T04:32:38.053" v="58" actId="313"/>
          <ac:spMkLst>
            <pc:docMk/>
            <pc:sldMk cId="2300664251" sldId="261"/>
            <ac:spMk id="2" creationId="{2EB4B217-8BD4-4C33-B98E-A25FADFC4D1B}"/>
          </ac:spMkLst>
        </pc:spChg>
        <pc:spChg chg="mod">
          <ac:chgData name="Tijesunimi Odebode" userId="a844e777ead7b262" providerId="LiveId" clId="{D728BEF5-60CF-405B-B50C-C6312BFAC013}" dt="2022-03-09T04:41:06.186" v="123" actId="113"/>
          <ac:spMkLst>
            <pc:docMk/>
            <pc:sldMk cId="2300664251" sldId="261"/>
            <ac:spMk id="4" creationId="{82537996-4977-49A3-87A3-BE8294EBA1CB}"/>
          </ac:spMkLst>
        </pc:spChg>
        <pc:picChg chg="add del mod">
          <ac:chgData name="Tijesunimi Odebode" userId="a844e777ead7b262" providerId="LiveId" clId="{D728BEF5-60CF-405B-B50C-C6312BFAC013}" dt="2022-03-09T05:24:28.870" v="767"/>
          <ac:picMkLst>
            <pc:docMk/>
            <pc:sldMk cId="2300664251" sldId="261"/>
            <ac:picMk id="3" creationId="{3885B516-AC9C-499F-8D2F-367B8499663C}"/>
          </ac:picMkLst>
        </pc:picChg>
        <pc:picChg chg="add mod">
          <ac:chgData name="Tijesunimi Odebode" userId="a844e777ead7b262" providerId="LiveId" clId="{D728BEF5-60CF-405B-B50C-C6312BFAC013}" dt="2022-03-09T05:29:19.707" v="772"/>
          <ac:picMkLst>
            <pc:docMk/>
            <pc:sldMk cId="2300664251" sldId="261"/>
            <ac:picMk id="5" creationId="{383B5A97-69E8-486A-8110-CEB172E6CBAA}"/>
          </ac:picMkLst>
        </pc:picChg>
        <pc:picChg chg="del">
          <ac:chgData name="Tijesunimi Odebode" userId="a844e777ead7b262" providerId="LiveId" clId="{D728BEF5-60CF-405B-B50C-C6312BFAC013}" dt="2022-03-09T04:32:43.378" v="59" actId="478"/>
          <ac:picMkLst>
            <pc:docMk/>
            <pc:sldMk cId="2300664251" sldId="261"/>
            <ac:picMk id="1030" creationId="{8B118CBF-0511-44B8-AFD0-465696FA07CC}"/>
          </ac:picMkLst>
        </pc:picChg>
        <pc:picChg chg="add del mod">
          <ac:chgData name="Tijesunimi Odebode" userId="a844e777ead7b262" providerId="LiveId" clId="{D728BEF5-60CF-405B-B50C-C6312BFAC013}" dt="2022-03-09T04:35:11.571" v="63" actId="478"/>
          <ac:picMkLst>
            <pc:docMk/>
            <pc:sldMk cId="2300664251" sldId="261"/>
            <ac:picMk id="2050" creationId="{8326E920-B7B3-456E-B133-236979FE713A}"/>
          </ac:picMkLst>
        </pc:picChg>
        <pc:picChg chg="add del mod">
          <ac:chgData name="Tijesunimi Odebode" userId="a844e777ead7b262" providerId="LiveId" clId="{D728BEF5-60CF-405B-B50C-C6312BFAC013}" dt="2022-03-09T04:37:18.138" v="69" actId="478"/>
          <ac:picMkLst>
            <pc:docMk/>
            <pc:sldMk cId="2300664251" sldId="261"/>
            <ac:picMk id="2052" creationId="{2995C493-CD97-47D9-899A-484B521970F8}"/>
          </ac:picMkLst>
        </pc:picChg>
        <pc:picChg chg="add mod">
          <ac:chgData name="Tijesunimi Odebode" userId="a844e777ead7b262" providerId="LiveId" clId="{D728BEF5-60CF-405B-B50C-C6312BFAC013}" dt="2022-03-09T04:39:52.963" v="92" actId="1076"/>
          <ac:picMkLst>
            <pc:docMk/>
            <pc:sldMk cId="2300664251" sldId="261"/>
            <ac:picMk id="2054" creationId="{B943B76B-D8DE-418B-8418-52D6EB947458}"/>
          </ac:picMkLst>
        </pc:picChg>
      </pc:sldChg>
      <pc:sldChg chg="addSp modSp new mod modTransition">
        <pc:chgData name="Tijesunimi Odebode" userId="a844e777ead7b262" providerId="LiveId" clId="{D728BEF5-60CF-405B-B50C-C6312BFAC013}" dt="2022-03-09T05:29:19.707" v="772"/>
        <pc:sldMkLst>
          <pc:docMk/>
          <pc:sldMk cId="3537877791" sldId="262"/>
        </pc:sldMkLst>
        <pc:spChg chg="mod">
          <ac:chgData name="Tijesunimi Odebode" userId="a844e777ead7b262" providerId="LiveId" clId="{D728BEF5-60CF-405B-B50C-C6312BFAC013}" dt="2022-03-09T04:41:32.185" v="134" actId="20577"/>
          <ac:spMkLst>
            <pc:docMk/>
            <pc:sldMk cId="3537877791" sldId="262"/>
            <ac:spMk id="2" creationId="{16B3EE6F-5265-4C24-A749-2BFBD6C83422}"/>
          </ac:spMkLst>
        </pc:spChg>
        <pc:spChg chg="mod">
          <ac:chgData name="Tijesunimi Odebode" userId="a844e777ead7b262" providerId="LiveId" clId="{D728BEF5-60CF-405B-B50C-C6312BFAC013}" dt="2022-03-09T04:53:26.386" v="630" actId="20577"/>
          <ac:spMkLst>
            <pc:docMk/>
            <pc:sldMk cId="3537877791" sldId="262"/>
            <ac:spMk id="3" creationId="{37760134-C916-4F0F-946C-35A875CFBB40}"/>
          </ac:spMkLst>
        </pc:spChg>
        <pc:picChg chg="add mod">
          <ac:chgData name="Tijesunimi Odebode" userId="a844e777ead7b262" providerId="LiveId" clId="{D728BEF5-60CF-405B-B50C-C6312BFAC013}" dt="2022-03-09T05:29:19.707" v="772"/>
          <ac:picMkLst>
            <pc:docMk/>
            <pc:sldMk cId="3537877791" sldId="262"/>
            <ac:picMk id="4" creationId="{0591C160-DFC1-4BEA-9DA9-90637AC1D67F}"/>
          </ac:picMkLst>
        </pc:picChg>
      </pc:sldChg>
      <pc:sldChg chg="addSp delSp modSp new mod modTransition setBg addAnim delAnim">
        <pc:chgData name="Tijesunimi Odebode" userId="a844e777ead7b262" providerId="LiveId" clId="{D728BEF5-60CF-405B-B50C-C6312BFAC013}" dt="2022-03-09T05:29:19.707" v="772"/>
        <pc:sldMkLst>
          <pc:docMk/>
          <pc:sldMk cId="3258354075" sldId="263"/>
        </pc:sldMkLst>
        <pc:spChg chg="del">
          <ac:chgData name="Tijesunimi Odebode" userId="a844e777ead7b262" providerId="LiveId" clId="{D728BEF5-60CF-405B-B50C-C6312BFAC013}" dt="2022-03-09T04:57:16.007" v="655" actId="478"/>
          <ac:spMkLst>
            <pc:docMk/>
            <pc:sldMk cId="3258354075" sldId="263"/>
            <ac:spMk id="2" creationId="{A4110F74-6F42-4EB6-887C-7686333C08C7}"/>
          </ac:spMkLst>
        </pc:spChg>
        <pc:spChg chg="del">
          <ac:chgData name="Tijesunimi Odebode" userId="a844e777ead7b262" providerId="LiveId" clId="{D728BEF5-60CF-405B-B50C-C6312BFAC013}" dt="2022-03-09T04:57:22.132" v="656" actId="478"/>
          <ac:spMkLst>
            <pc:docMk/>
            <pc:sldMk cId="3258354075" sldId="263"/>
            <ac:spMk id="3" creationId="{B0692CF4-2C1E-483C-8E83-77027897554F}"/>
          </ac:spMkLst>
        </pc:spChg>
        <pc:spChg chg="add mod">
          <ac:chgData name="Tijesunimi Odebode" userId="a844e777ead7b262" providerId="LiveId" clId="{D728BEF5-60CF-405B-B50C-C6312BFAC013}" dt="2022-03-09T05:02:15.292" v="740" actId="14100"/>
          <ac:spMkLst>
            <pc:docMk/>
            <pc:sldMk cId="3258354075" sldId="263"/>
            <ac:spMk id="4" creationId="{8809D214-C56D-4816-A5D7-CC8CE6E0BFD7}"/>
          </ac:spMkLst>
        </pc:spChg>
        <pc:spChg chg="add mod">
          <ac:chgData name="Tijesunimi Odebode" userId="a844e777ead7b262" providerId="LiveId" clId="{D728BEF5-60CF-405B-B50C-C6312BFAC013}" dt="2022-03-09T05:01:53.691" v="735" actId="113"/>
          <ac:spMkLst>
            <pc:docMk/>
            <pc:sldMk cId="3258354075" sldId="263"/>
            <ac:spMk id="5" creationId="{4DFA0D28-1F16-4CA6-9FBF-FFB7CCAA83FA}"/>
          </ac:spMkLst>
        </pc:spChg>
        <pc:spChg chg="add">
          <ac:chgData name="Tijesunimi Odebode" userId="a844e777ead7b262" providerId="LiveId" clId="{D728BEF5-60CF-405B-B50C-C6312BFAC013}" dt="2022-03-09T04:58:11.413" v="676" actId="26606"/>
          <ac:spMkLst>
            <pc:docMk/>
            <pc:sldMk cId="3258354075" sldId="263"/>
            <ac:spMk id="9" creationId="{52C0B2E1-0268-42EC-ABD3-94F81A05BCBD}"/>
          </ac:spMkLst>
        </pc:spChg>
        <pc:spChg chg="add del">
          <ac:chgData name="Tijesunimi Odebode" userId="a844e777ead7b262" providerId="LiveId" clId="{D728BEF5-60CF-405B-B50C-C6312BFAC013}" dt="2022-03-09T04:58:11.397" v="675" actId="26606"/>
          <ac:spMkLst>
            <pc:docMk/>
            <pc:sldMk cId="3258354075" sldId="263"/>
            <ac:spMk id="11" creationId="{4E4490D0-3672-446A-AC12-B4830333BDDD}"/>
          </ac:spMkLst>
        </pc:spChg>
        <pc:spChg chg="add del">
          <ac:chgData name="Tijesunimi Odebode" userId="a844e777ead7b262" providerId="LiveId" clId="{D728BEF5-60CF-405B-B50C-C6312BFAC013}" dt="2022-03-09T04:58:11.397" v="675" actId="26606"/>
          <ac:spMkLst>
            <pc:docMk/>
            <pc:sldMk cId="3258354075" sldId="263"/>
            <ac:spMk id="13" creationId="{39CB82C2-DF65-4EC1-8280-F201D50F570B}"/>
          </ac:spMkLst>
        </pc:spChg>
        <pc:spChg chg="add del">
          <ac:chgData name="Tijesunimi Odebode" userId="a844e777ead7b262" providerId="LiveId" clId="{D728BEF5-60CF-405B-B50C-C6312BFAC013}" dt="2022-03-09T04:58:11.397" v="675" actId="26606"/>
          <ac:spMkLst>
            <pc:docMk/>
            <pc:sldMk cId="3258354075" sldId="263"/>
            <ac:spMk id="17" creationId="{FA4CD5CB-D209-4D70-8CA4-629731C59219}"/>
          </ac:spMkLst>
        </pc:spChg>
        <pc:spChg chg="add del">
          <ac:chgData name="Tijesunimi Odebode" userId="a844e777ead7b262" providerId="LiveId" clId="{D728BEF5-60CF-405B-B50C-C6312BFAC013}" dt="2022-03-09T04:58:11.397" v="675" actId="26606"/>
          <ac:spMkLst>
            <pc:docMk/>
            <pc:sldMk cId="3258354075" sldId="263"/>
            <ac:spMk id="21" creationId="{B4C27B90-DF2B-4D00-BA07-18ED774CD2F1}"/>
          </ac:spMkLst>
        </pc:spChg>
        <pc:spChg chg="add del">
          <ac:chgData name="Tijesunimi Odebode" userId="a844e777ead7b262" providerId="LiveId" clId="{D728BEF5-60CF-405B-B50C-C6312BFAC013}" dt="2022-03-09T04:58:11.397" v="675" actId="26606"/>
          <ac:spMkLst>
            <pc:docMk/>
            <pc:sldMk cId="3258354075" sldId="263"/>
            <ac:spMk id="23" creationId="{593ACC25-C262-417A-8AA9-0641C772BDB6}"/>
          </ac:spMkLst>
        </pc:spChg>
        <pc:spChg chg="add">
          <ac:chgData name="Tijesunimi Odebode" userId="a844e777ead7b262" providerId="LiveId" clId="{D728BEF5-60CF-405B-B50C-C6312BFAC013}" dt="2022-03-09T04:58:11.413" v="676" actId="26606"/>
          <ac:spMkLst>
            <pc:docMk/>
            <pc:sldMk cId="3258354075" sldId="263"/>
            <ac:spMk id="25" creationId="{7D2256B4-48EA-40FC-BBC0-AA1EE6E0080C}"/>
          </ac:spMkLst>
        </pc:spChg>
        <pc:spChg chg="add">
          <ac:chgData name="Tijesunimi Odebode" userId="a844e777ead7b262" providerId="LiveId" clId="{D728BEF5-60CF-405B-B50C-C6312BFAC013}" dt="2022-03-09T04:58:11.413" v="676" actId="26606"/>
          <ac:spMkLst>
            <pc:docMk/>
            <pc:sldMk cId="3258354075" sldId="263"/>
            <ac:spMk id="27" creationId="{8C6E698C-8155-4B8B-BDC9-B7299772B509}"/>
          </ac:spMkLst>
        </pc:spChg>
        <pc:spChg chg="add">
          <ac:chgData name="Tijesunimi Odebode" userId="a844e777ead7b262" providerId="LiveId" clId="{D728BEF5-60CF-405B-B50C-C6312BFAC013}" dt="2022-03-09T04:58:11.413" v="676" actId="26606"/>
          <ac:spMkLst>
            <pc:docMk/>
            <pc:sldMk cId="3258354075" sldId="263"/>
            <ac:spMk id="29" creationId="{8A549DE7-671D-4575-AF43-858FD99981CF}"/>
          </ac:spMkLst>
        </pc:spChg>
        <pc:spChg chg="add">
          <ac:chgData name="Tijesunimi Odebode" userId="a844e777ead7b262" providerId="LiveId" clId="{D728BEF5-60CF-405B-B50C-C6312BFAC013}" dt="2022-03-09T04:58:11.413" v="676" actId="26606"/>
          <ac:spMkLst>
            <pc:docMk/>
            <pc:sldMk cId="3258354075" sldId="263"/>
            <ac:spMk id="30" creationId="{C22D9B36-9BE7-472B-8808-7E0D6810738F}"/>
          </ac:spMkLst>
        </pc:spChg>
        <pc:picChg chg="add mod">
          <ac:chgData name="Tijesunimi Odebode" userId="a844e777ead7b262" providerId="LiveId" clId="{D728BEF5-60CF-405B-B50C-C6312BFAC013}" dt="2022-03-09T05:29:19.707" v="772"/>
          <ac:picMkLst>
            <pc:docMk/>
            <pc:sldMk cId="3258354075" sldId="263"/>
            <ac:picMk id="6" creationId="{27B7FB54-2F99-4DF5-8DD1-C0C789ECF2DA}"/>
          </ac:picMkLst>
        </pc:picChg>
        <pc:picChg chg="add del">
          <ac:chgData name="Tijesunimi Odebode" userId="a844e777ead7b262" providerId="LiveId" clId="{D728BEF5-60CF-405B-B50C-C6312BFAC013}" dt="2022-03-09T04:58:11.397" v="675" actId="26606"/>
          <ac:picMkLst>
            <pc:docMk/>
            <pc:sldMk cId="3258354075" sldId="263"/>
            <ac:picMk id="8" creationId="{C3798718-1822-4920-8D2E-1E2BE3985752}"/>
          </ac:picMkLst>
        </pc:picChg>
        <pc:cxnChg chg="add del">
          <ac:chgData name="Tijesunimi Odebode" userId="a844e777ead7b262" providerId="LiveId" clId="{D728BEF5-60CF-405B-B50C-C6312BFAC013}" dt="2022-03-09T04:58:11.397" v="675" actId="26606"/>
          <ac:cxnSpMkLst>
            <pc:docMk/>
            <pc:sldMk cId="3258354075" sldId="263"/>
            <ac:cxnSpMk id="15" creationId="{7E1D4427-852B-4B37-8E76-0E9F1810BA2A}"/>
          </ac:cxnSpMkLst>
        </pc:cxnChg>
        <pc:cxnChg chg="add del">
          <ac:chgData name="Tijesunimi Odebode" userId="a844e777ead7b262" providerId="LiveId" clId="{D728BEF5-60CF-405B-B50C-C6312BFAC013}" dt="2022-03-09T04:58:11.397" v="675" actId="26606"/>
          <ac:cxnSpMkLst>
            <pc:docMk/>
            <pc:sldMk cId="3258354075" sldId="263"/>
            <ac:cxnSpMk id="19" creationId="{5C6A2BAE-B461-4B55-8E1F-0722ABDD1393}"/>
          </ac:cxnSpMkLst>
        </pc:cxnChg>
        <pc:cxnChg chg="add">
          <ac:chgData name="Tijesunimi Odebode" userId="a844e777ead7b262" providerId="LiveId" clId="{D728BEF5-60CF-405B-B50C-C6312BFAC013}" dt="2022-03-09T04:58:11.413" v="676" actId="26606"/>
          <ac:cxnSpMkLst>
            <pc:docMk/>
            <pc:sldMk cId="3258354075" sldId="263"/>
            <ac:cxnSpMk id="26" creationId="{3D44BCCA-102D-4A9D-B1E4-2450CAF0B05E}"/>
          </ac:cxnSpMkLst>
        </pc:cxnChg>
        <pc:cxnChg chg="add">
          <ac:chgData name="Tijesunimi Odebode" userId="a844e777ead7b262" providerId="LiveId" clId="{D728BEF5-60CF-405B-B50C-C6312BFAC013}" dt="2022-03-09T04:58:11.413" v="676" actId="26606"/>
          <ac:cxnSpMkLst>
            <pc:docMk/>
            <pc:sldMk cId="3258354075" sldId="263"/>
            <ac:cxnSpMk id="28" creationId="{09525C9A-1972-4836-BA7A-706C946EF4DA}"/>
          </ac:cxnSpMkLst>
        </pc:cxnChg>
      </pc:sldChg>
    </pc:docChg>
  </pc:docChgLst>
</pc:chgInfo>
</file>

<file path=ppt/media/image1.jpg>
</file>

<file path=ppt/media/image2.png>
</file>

<file path=ppt/media/image3.jpeg>
</file>

<file path=ppt/media/image4.png>
</file>

<file path=ppt/media/image5.png>
</file>

<file path=ppt/media/media1.m4a>
</file>

<file path=ppt/media/media2.m4a>
</file>

<file path=ppt/media/media3.m4a>
</file>

<file path=ppt/media/media4.m4a>
</file>

<file path=ppt/media/media5.m4a>
</file>

<file path=ppt/media/media6.m4a>
</file>

<file path=ppt/media/media7.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19305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036882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27687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008766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5385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3/8/2022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224669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3/8/2022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449740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3/8/2022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68189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46CE7D5-CF57-46EF-B807-FDD0502418D4}" type="datetimeFigureOut">
              <a:rPr lang="en-US" smtClean="0"/>
              <a:t>3/8/2022</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855142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46CE7D5-CF57-46EF-B807-FDD0502418D4}" type="datetimeFigureOut">
              <a:rPr lang="en-US" smtClean="0"/>
              <a:t>3/8/2022</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8962713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755038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846CE7D5-CF57-46EF-B807-FDD0502418D4}" type="datetimeFigureOut">
              <a:rPr lang="en-US" smtClean="0"/>
              <a:t>3/8/2022</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30EA680-D336-4FF7-8B7A-9848BB0A1C32}"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5206051"/>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hyperlink" Target="https://datahack.analyticsvidhya.com/contest/practice-problem-big-mart-sales-iii/"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hyperlink" Target="http://www.linkedin.com/in/tijesunimi-odebode-ms-phd" TargetMode="External"/><Relationship Id="rId4" Type="http://schemas.openxmlformats.org/officeDocument/2006/relationships/hyperlink" Target="mailto:tijesunimi@yahoo.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3E459-DC4B-421F-BC94-0FC17C2B20BA}"/>
              </a:ext>
            </a:extLst>
          </p:cNvPr>
          <p:cNvSpPr>
            <a:spLocks noGrp="1"/>
          </p:cNvSpPr>
          <p:nvPr>
            <p:ph type="ctrTitle"/>
          </p:nvPr>
        </p:nvSpPr>
        <p:spPr/>
        <p:txBody>
          <a:bodyPr/>
          <a:lstStyle/>
          <a:p>
            <a:r>
              <a:rPr lang="en-US" dirty="0"/>
              <a:t>Food Sales Predictions</a:t>
            </a:r>
          </a:p>
        </p:txBody>
      </p:sp>
      <p:sp>
        <p:nvSpPr>
          <p:cNvPr id="3" name="Subtitle 2">
            <a:extLst>
              <a:ext uri="{FF2B5EF4-FFF2-40B4-BE49-F238E27FC236}">
                <a16:creationId xmlns:a16="http://schemas.microsoft.com/office/drawing/2014/main" id="{1065841F-8F36-405B-97FF-FC9CDA21FC35}"/>
              </a:ext>
            </a:extLst>
          </p:cNvPr>
          <p:cNvSpPr>
            <a:spLocks noGrp="1"/>
          </p:cNvSpPr>
          <p:nvPr>
            <p:ph type="subTitle" idx="1"/>
          </p:nvPr>
        </p:nvSpPr>
        <p:spPr/>
        <p:txBody>
          <a:bodyPr/>
          <a:lstStyle/>
          <a:p>
            <a:r>
              <a:rPr lang="en-US" dirty="0"/>
              <a:t>Tijesunimi Odebode</a:t>
            </a:r>
          </a:p>
        </p:txBody>
      </p:sp>
      <p:pic>
        <p:nvPicPr>
          <p:cNvPr id="15" name="Audio 14">
            <a:hlinkClick r:id="" action="ppaction://media"/>
            <a:extLst>
              <a:ext uri="{FF2B5EF4-FFF2-40B4-BE49-F238E27FC236}">
                <a16:creationId xmlns:a16="http://schemas.microsoft.com/office/drawing/2014/main" id="{602777CB-A80F-450B-A1D7-07D45008869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619187623"/>
      </p:ext>
    </p:extLst>
  </p:cSld>
  <p:clrMapOvr>
    <a:masterClrMapping/>
  </p:clrMapOvr>
  <mc:AlternateContent xmlns:mc="http://schemas.openxmlformats.org/markup-compatibility/2006">
    <mc:Choice xmlns:p14="http://schemas.microsoft.com/office/powerpoint/2010/main" Requires="p14">
      <p:transition spd="slow" p14:dur="2000" advTm="13294"/>
    </mc:Choice>
    <mc:Fallback>
      <p:transition spd="slow" advTm="132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6BE03-C15F-4D08-9A2C-5BCF1CFD4D1E}"/>
              </a:ext>
            </a:extLst>
          </p:cNvPr>
          <p:cNvSpPr>
            <a:spLocks noGrp="1"/>
          </p:cNvSpPr>
          <p:nvPr>
            <p:ph type="title"/>
          </p:nvPr>
        </p:nvSpPr>
        <p:spPr>
          <a:xfrm>
            <a:off x="1097280" y="286603"/>
            <a:ext cx="10058400" cy="1450757"/>
          </a:xfrm>
        </p:spPr>
        <p:txBody>
          <a:bodyPr>
            <a:normAutofit/>
          </a:bodyPr>
          <a:lstStyle/>
          <a:p>
            <a:r>
              <a:rPr lang="en-US"/>
              <a:t>Business Problem</a:t>
            </a:r>
            <a:endParaRPr lang="en-US" dirty="0"/>
          </a:p>
        </p:txBody>
      </p:sp>
      <p:pic>
        <p:nvPicPr>
          <p:cNvPr id="5" name="Picture 4">
            <a:extLst>
              <a:ext uri="{FF2B5EF4-FFF2-40B4-BE49-F238E27FC236}">
                <a16:creationId xmlns:a16="http://schemas.microsoft.com/office/drawing/2014/main" id="{74A43CF7-B3C5-4677-994A-96A61001B4B4}"/>
              </a:ext>
            </a:extLst>
          </p:cNvPr>
          <p:cNvPicPr>
            <a:picLocks noChangeAspect="1"/>
          </p:cNvPicPr>
          <p:nvPr/>
        </p:nvPicPr>
        <p:blipFill rotWithShape="1">
          <a:blip r:embed="rId4"/>
          <a:srcRect l="21783" r="40110"/>
          <a:stretch/>
        </p:blipFill>
        <p:spPr>
          <a:xfrm>
            <a:off x="1448198" y="1916318"/>
            <a:ext cx="2351464" cy="3471012"/>
          </a:xfrm>
          <a:prstGeom prst="rect">
            <a:avLst/>
          </a:prstGeom>
        </p:spPr>
      </p:pic>
      <p:sp>
        <p:nvSpPr>
          <p:cNvPr id="3" name="Content Placeholder 2">
            <a:extLst>
              <a:ext uri="{FF2B5EF4-FFF2-40B4-BE49-F238E27FC236}">
                <a16:creationId xmlns:a16="http://schemas.microsoft.com/office/drawing/2014/main" id="{A5349AAB-7252-4C3E-A62A-39CA7D99077B}"/>
              </a:ext>
            </a:extLst>
          </p:cNvPr>
          <p:cNvSpPr>
            <a:spLocks noGrp="1"/>
          </p:cNvSpPr>
          <p:nvPr>
            <p:ph idx="1"/>
          </p:nvPr>
        </p:nvSpPr>
        <p:spPr>
          <a:xfrm>
            <a:off x="4304453" y="1916318"/>
            <a:ext cx="6851227" cy="4026746"/>
          </a:xfrm>
        </p:spPr>
        <p:txBody>
          <a:bodyPr>
            <a:noAutofit/>
          </a:bodyPr>
          <a:lstStyle/>
          <a:p>
            <a:pPr algn="just"/>
            <a:r>
              <a:rPr lang="en-US" dirty="0"/>
              <a:t>Walmart is trying to improve the sales of their food products. In order to improve sales, they are interested in knowing which of the following categories of foods has sold more in the past: </a:t>
            </a:r>
            <a:r>
              <a:rPr lang="en-US" b="1" dirty="0"/>
              <a:t>Low Fat </a:t>
            </a:r>
            <a:r>
              <a:rPr lang="en-US" dirty="0"/>
              <a:t>Foods or </a:t>
            </a:r>
            <a:r>
              <a:rPr lang="en-US" b="1" dirty="0"/>
              <a:t>Regular Fat </a:t>
            </a:r>
            <a:r>
              <a:rPr lang="en-US" dirty="0"/>
              <a:t>Foods. With this information, they can decide to increase the stock of that category of food with the goal of improving their overall sales of food products. Walmart also wants to know if the visibility of the category of food with more sales correlates with its sales in the past. ‘Visibility’ refers to the percentage of total display area of all products in a store allocated to the particular product.</a:t>
            </a:r>
          </a:p>
          <a:p>
            <a:pPr marL="0" indent="0" algn="just">
              <a:buNone/>
            </a:pPr>
            <a:endParaRPr lang="en-US" dirty="0"/>
          </a:p>
        </p:txBody>
      </p:sp>
      <p:pic>
        <p:nvPicPr>
          <p:cNvPr id="30" name="Audio 29">
            <a:hlinkClick r:id="" action="ppaction://media"/>
            <a:extLst>
              <a:ext uri="{FF2B5EF4-FFF2-40B4-BE49-F238E27FC236}">
                <a16:creationId xmlns:a16="http://schemas.microsoft.com/office/drawing/2014/main" id="{462B6747-88B0-411D-998B-482AD0EC65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886537886"/>
      </p:ext>
    </p:extLst>
  </p:cSld>
  <p:clrMapOvr>
    <a:masterClrMapping/>
  </p:clrMapOvr>
  <mc:AlternateContent xmlns:mc="http://schemas.openxmlformats.org/markup-compatibility/2006">
    <mc:Choice xmlns:p14="http://schemas.microsoft.com/office/powerpoint/2010/main" Requires="p14">
      <p:transition spd="slow" p14:dur="2000" advTm="59940"/>
    </mc:Choice>
    <mc:Fallback>
      <p:transition spd="slow" advTm="599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5E5DC-CE10-47EC-A4F0-9D217F8C11A0}"/>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0C33C00A-9E9C-4488-86AA-43DD616421B1}"/>
              </a:ext>
            </a:extLst>
          </p:cNvPr>
          <p:cNvSpPr>
            <a:spLocks noGrp="1"/>
          </p:cNvSpPr>
          <p:nvPr>
            <p:ph idx="1"/>
          </p:nvPr>
        </p:nvSpPr>
        <p:spPr/>
        <p:txBody>
          <a:bodyPr/>
          <a:lstStyle/>
          <a:p>
            <a:endParaRPr lang="en-US" dirty="0"/>
          </a:p>
          <a:p>
            <a:pPr>
              <a:buFont typeface="Arial" panose="020B0604020202020204" pitchFamily="34" charset="0"/>
              <a:buChar char="•"/>
            </a:pPr>
            <a:r>
              <a:rPr lang="en-US" dirty="0"/>
              <a:t> Import data set that contains the properties of food products and outlets that play crucial roles in increasing sales</a:t>
            </a:r>
          </a:p>
          <a:p>
            <a:pPr>
              <a:buFont typeface="Arial" panose="020B0604020202020204" pitchFamily="34" charset="0"/>
              <a:buChar char="•"/>
            </a:pPr>
            <a:endParaRPr lang="en-US" dirty="0"/>
          </a:p>
          <a:p>
            <a:pPr>
              <a:buFont typeface="Arial" panose="020B0604020202020204" pitchFamily="34" charset="0"/>
              <a:buChar char="•"/>
            </a:pPr>
            <a:r>
              <a:rPr lang="en-US" dirty="0"/>
              <a:t> Compare the average sales of “Low Fat” and “Regular Fat” food products in various stores</a:t>
            </a:r>
          </a:p>
          <a:p>
            <a:pPr>
              <a:buFont typeface="Arial" panose="020B0604020202020204" pitchFamily="34" charset="0"/>
              <a:buChar char="•"/>
            </a:pPr>
            <a:endParaRPr lang="en-US" dirty="0"/>
          </a:p>
          <a:p>
            <a:pPr>
              <a:buFont typeface="Arial" panose="020B0604020202020204" pitchFamily="34" charset="0"/>
              <a:buChar char="•"/>
            </a:pPr>
            <a:r>
              <a:rPr lang="en-US" dirty="0"/>
              <a:t> Determine if there is any correlation between food product visibility and sales of food product</a:t>
            </a:r>
          </a:p>
        </p:txBody>
      </p:sp>
      <p:pic>
        <p:nvPicPr>
          <p:cNvPr id="7" name="Audio 6">
            <a:hlinkClick r:id="" action="ppaction://media"/>
            <a:extLst>
              <a:ext uri="{FF2B5EF4-FFF2-40B4-BE49-F238E27FC236}">
                <a16:creationId xmlns:a16="http://schemas.microsoft.com/office/drawing/2014/main" id="{66ED6E1F-E338-44B8-B0EC-3E5EA2FA186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62182414"/>
      </p:ext>
    </p:extLst>
  </p:cSld>
  <p:clrMapOvr>
    <a:masterClrMapping/>
  </p:clrMapOvr>
  <mc:AlternateContent xmlns:mc="http://schemas.openxmlformats.org/markup-compatibility/2006">
    <mc:Choice xmlns:p14="http://schemas.microsoft.com/office/powerpoint/2010/main" Requires="p14">
      <p:transition spd="slow" p14:dur="2000" advTm="35954"/>
    </mc:Choice>
    <mc:Fallback>
      <p:transition spd="slow" advTm="35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0030C-310C-46F4-9A19-08A838A18869}"/>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89A43E90-729A-4F33-8D6B-5E8494327F5D}"/>
              </a:ext>
            </a:extLst>
          </p:cNvPr>
          <p:cNvSpPr>
            <a:spLocks noGrp="1"/>
          </p:cNvSpPr>
          <p:nvPr>
            <p:ph idx="1"/>
          </p:nvPr>
        </p:nvSpPr>
        <p:spPr/>
        <p:txBody>
          <a:bodyPr>
            <a:normAutofit/>
          </a:bodyPr>
          <a:lstStyle/>
          <a:p>
            <a:pPr>
              <a:buFont typeface="Arial" panose="020B0604020202020204" pitchFamily="34" charset="0"/>
              <a:buChar char="•"/>
            </a:pPr>
            <a:r>
              <a:rPr lang="en-US" dirty="0"/>
              <a:t> Data Source: </a:t>
            </a:r>
            <a:r>
              <a:rPr lang="en-US" dirty="0">
                <a:hlinkClick r:id="rId4"/>
              </a:rPr>
              <a:t>https://datahack.analyticsvidhya.com/contest/practice-problem-big-mart-sales-iii/</a:t>
            </a:r>
            <a:endParaRPr lang="en-US" dirty="0"/>
          </a:p>
          <a:p>
            <a:pPr>
              <a:buFont typeface="Arial" panose="020B0604020202020204" pitchFamily="34" charset="0"/>
              <a:buChar char="•"/>
            </a:pPr>
            <a:endParaRPr lang="en-US" dirty="0"/>
          </a:p>
          <a:p>
            <a:pPr>
              <a:buFont typeface="Arial" panose="020B0604020202020204" pitchFamily="34" charset="0"/>
              <a:buChar char="•"/>
            </a:pPr>
            <a:r>
              <a:rPr lang="en-US" dirty="0"/>
              <a:t> Data contains 12 columns and 8523 rows</a:t>
            </a:r>
          </a:p>
          <a:p>
            <a:pPr>
              <a:buFont typeface="Arial" panose="020B0604020202020204" pitchFamily="34" charset="0"/>
              <a:buChar char="•"/>
            </a:pPr>
            <a:endParaRPr lang="en-US" dirty="0"/>
          </a:p>
          <a:p>
            <a:pPr>
              <a:buFont typeface="Arial" panose="020B0604020202020204" pitchFamily="34" charset="0"/>
              <a:buChar char="•"/>
            </a:pPr>
            <a:r>
              <a:rPr lang="en-US" dirty="0"/>
              <a:t> The food products are either from a supermarket or grocery store</a:t>
            </a:r>
          </a:p>
          <a:p>
            <a:pPr>
              <a:buFont typeface="Arial" panose="020B0604020202020204" pitchFamily="34" charset="0"/>
              <a:buChar char="•"/>
            </a:pPr>
            <a:endParaRPr lang="en-US" dirty="0"/>
          </a:p>
          <a:p>
            <a:pPr>
              <a:buFont typeface="Arial" panose="020B0604020202020204" pitchFamily="34" charset="0"/>
              <a:buChar char="•"/>
            </a:pPr>
            <a:r>
              <a:rPr lang="en-US" dirty="0"/>
              <a:t>The following are the types of foods included in this study: </a:t>
            </a:r>
            <a:r>
              <a:rPr lang="en-US" i="1" dirty="0"/>
              <a:t>fruits and vegetables, snack foods, household, frozen foods, dairy, canned, baking goods, health and hygiene, soft drinks, meat, breads, hard drinks, starchy foods, breakfast, seafood and others.</a:t>
            </a:r>
          </a:p>
          <a:p>
            <a:pPr>
              <a:buFont typeface="Arial" panose="020B0604020202020204" pitchFamily="34" charset="0"/>
              <a:buChar char="•"/>
            </a:pPr>
            <a:endParaRPr lang="en-US" dirty="0"/>
          </a:p>
          <a:p>
            <a:pPr>
              <a:buFont typeface="Arial" panose="020B0604020202020204" pitchFamily="34" charset="0"/>
              <a:buChar char="•"/>
            </a:pPr>
            <a:endParaRPr lang="en-US" dirty="0"/>
          </a:p>
        </p:txBody>
      </p:sp>
      <p:pic>
        <p:nvPicPr>
          <p:cNvPr id="6" name="Audio 5">
            <a:hlinkClick r:id="" action="ppaction://media"/>
            <a:extLst>
              <a:ext uri="{FF2B5EF4-FFF2-40B4-BE49-F238E27FC236}">
                <a16:creationId xmlns:a16="http://schemas.microsoft.com/office/drawing/2014/main" id="{032642E0-0D6F-47EE-BE82-95D4CC5221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058258786"/>
      </p:ext>
    </p:extLst>
  </p:cSld>
  <p:clrMapOvr>
    <a:masterClrMapping/>
  </p:clrMapOvr>
  <mc:AlternateContent xmlns:mc="http://schemas.openxmlformats.org/markup-compatibility/2006">
    <mc:Choice xmlns:p14="http://schemas.microsoft.com/office/powerpoint/2010/main" Requires="p14">
      <p:transition spd="slow" p14:dur="2000" advTm="30265"/>
    </mc:Choice>
    <mc:Fallback>
      <p:transition spd="slow" advTm="302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4B217-8BD4-4C33-B98E-A25FADFC4D1B}"/>
              </a:ext>
            </a:extLst>
          </p:cNvPr>
          <p:cNvSpPr>
            <a:spLocks noGrp="1"/>
          </p:cNvSpPr>
          <p:nvPr>
            <p:ph type="title"/>
          </p:nvPr>
        </p:nvSpPr>
        <p:spPr>
          <a:xfrm>
            <a:off x="280416" y="648059"/>
            <a:ext cx="11631168" cy="923330"/>
          </a:xfrm>
        </p:spPr>
        <p:txBody>
          <a:bodyPr>
            <a:normAutofit/>
          </a:bodyPr>
          <a:lstStyle/>
          <a:p>
            <a:r>
              <a:rPr lang="en-US" sz="3200" b="1" dirty="0"/>
              <a:t>Question 1: </a:t>
            </a:r>
            <a:r>
              <a:rPr lang="en-US" sz="3200" dirty="0"/>
              <a:t>Which food product has higher sales: “Low Fat” or “Regular”</a:t>
            </a:r>
          </a:p>
        </p:txBody>
      </p:sp>
      <p:sp>
        <p:nvSpPr>
          <p:cNvPr id="4" name="TextBox 3">
            <a:extLst>
              <a:ext uri="{FF2B5EF4-FFF2-40B4-BE49-F238E27FC236}">
                <a16:creationId xmlns:a16="http://schemas.microsoft.com/office/drawing/2014/main" id="{82537996-4977-49A3-87A3-BE8294EBA1CB}"/>
              </a:ext>
            </a:extLst>
          </p:cNvPr>
          <p:cNvSpPr txBox="1"/>
          <p:nvPr/>
        </p:nvSpPr>
        <p:spPr>
          <a:xfrm>
            <a:off x="6324600" y="2839319"/>
            <a:ext cx="4814438" cy="1477328"/>
          </a:xfrm>
          <a:prstGeom prst="rect">
            <a:avLst/>
          </a:prstGeom>
          <a:noFill/>
        </p:spPr>
        <p:txBody>
          <a:bodyPr wrap="square" rtlCol="0">
            <a:spAutoFit/>
          </a:bodyPr>
          <a:lstStyle/>
          <a:p>
            <a:pPr algn="just"/>
            <a:r>
              <a:rPr lang="en-US" dirty="0">
                <a:solidFill>
                  <a:srgbClr val="212121"/>
                </a:solidFill>
                <a:latin typeface="Roboto" panose="02000000000000000000" pitchFamily="2" charset="0"/>
              </a:rPr>
              <a:t>T</a:t>
            </a:r>
            <a:r>
              <a:rPr lang="en-US" b="0" i="0" dirty="0">
                <a:solidFill>
                  <a:srgbClr val="212121"/>
                </a:solidFill>
                <a:effectLst/>
                <a:latin typeface="Roboto" panose="02000000000000000000" pitchFamily="2" charset="0"/>
              </a:rPr>
              <a:t>he average sales of products in various stores is </a:t>
            </a:r>
            <a:r>
              <a:rPr lang="en-US" b="1" i="0" dirty="0">
                <a:solidFill>
                  <a:srgbClr val="212121"/>
                </a:solidFill>
                <a:effectLst/>
                <a:latin typeface="Roboto" panose="02000000000000000000" pitchFamily="2" charset="0"/>
              </a:rPr>
              <a:t>higher</a:t>
            </a:r>
            <a:r>
              <a:rPr lang="en-US" b="0" i="0" dirty="0">
                <a:solidFill>
                  <a:srgbClr val="212121"/>
                </a:solidFill>
                <a:effectLst/>
                <a:latin typeface="Roboto" panose="02000000000000000000" pitchFamily="2" charset="0"/>
              </a:rPr>
              <a:t> for food products with </a:t>
            </a:r>
            <a:r>
              <a:rPr lang="en-US" b="1" i="0" dirty="0">
                <a:solidFill>
                  <a:srgbClr val="212121"/>
                </a:solidFill>
                <a:effectLst/>
                <a:latin typeface="Roboto" panose="02000000000000000000" pitchFamily="2" charset="0"/>
              </a:rPr>
              <a:t>Regular Fat </a:t>
            </a:r>
            <a:r>
              <a:rPr lang="en-US" b="0" i="0" dirty="0">
                <a:solidFill>
                  <a:srgbClr val="212121"/>
                </a:solidFill>
                <a:effectLst/>
                <a:latin typeface="Roboto" panose="02000000000000000000" pitchFamily="2" charset="0"/>
              </a:rPr>
              <a:t>content than food products with </a:t>
            </a:r>
            <a:r>
              <a:rPr lang="en-US" b="1" i="0" dirty="0">
                <a:solidFill>
                  <a:srgbClr val="212121"/>
                </a:solidFill>
                <a:effectLst/>
                <a:latin typeface="Roboto" panose="02000000000000000000" pitchFamily="2" charset="0"/>
              </a:rPr>
              <a:t>Low Fat </a:t>
            </a:r>
            <a:r>
              <a:rPr lang="en-US" b="0" i="0" dirty="0">
                <a:solidFill>
                  <a:srgbClr val="212121"/>
                </a:solidFill>
                <a:effectLst/>
                <a:latin typeface="Roboto" panose="02000000000000000000" pitchFamily="2" charset="0"/>
              </a:rPr>
              <a:t>content.</a:t>
            </a:r>
          </a:p>
          <a:p>
            <a:pPr marL="285750" indent="-285750" algn="just">
              <a:buFont typeface="Arial" panose="020B0604020202020204" pitchFamily="34" charset="0"/>
              <a:buChar char="•"/>
            </a:pPr>
            <a:endParaRPr lang="en-US" dirty="0"/>
          </a:p>
        </p:txBody>
      </p:sp>
      <p:pic>
        <p:nvPicPr>
          <p:cNvPr id="1030" name="Picture 6">
            <a:extLst>
              <a:ext uri="{FF2B5EF4-FFF2-40B4-BE49-F238E27FC236}">
                <a16:creationId xmlns:a16="http://schemas.microsoft.com/office/drawing/2014/main" id="{8B118CBF-0511-44B8-AFD0-465696FA07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2962" y="2188882"/>
            <a:ext cx="4814438" cy="3125161"/>
          </a:xfrm>
          <a:prstGeom prst="rect">
            <a:avLst/>
          </a:prstGeom>
          <a:noFill/>
          <a:ln w="15875">
            <a:solidFill>
              <a:schemeClr val="tx1"/>
            </a:solidFill>
          </a:ln>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A581D8FF-9070-40EE-9535-B5F4A81A86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67110938"/>
      </p:ext>
    </p:extLst>
  </p:cSld>
  <p:clrMapOvr>
    <a:masterClrMapping/>
  </p:clrMapOvr>
  <mc:AlternateContent xmlns:mc="http://schemas.openxmlformats.org/markup-compatibility/2006">
    <mc:Choice xmlns:p14="http://schemas.microsoft.com/office/powerpoint/2010/main" Requires="p14">
      <p:transition spd="slow" p14:dur="2000" advTm="24901"/>
    </mc:Choice>
    <mc:Fallback>
      <p:transition spd="slow" advTm="24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4B217-8BD4-4C33-B98E-A25FADFC4D1B}"/>
              </a:ext>
            </a:extLst>
          </p:cNvPr>
          <p:cNvSpPr>
            <a:spLocks noGrp="1"/>
          </p:cNvSpPr>
          <p:nvPr>
            <p:ph type="title"/>
          </p:nvPr>
        </p:nvSpPr>
        <p:spPr>
          <a:xfrm>
            <a:off x="280416" y="648059"/>
            <a:ext cx="11631168" cy="923330"/>
          </a:xfrm>
        </p:spPr>
        <p:txBody>
          <a:bodyPr>
            <a:normAutofit/>
          </a:bodyPr>
          <a:lstStyle/>
          <a:p>
            <a:r>
              <a:rPr lang="en-US" sz="3200" b="1" dirty="0"/>
              <a:t>Question 2: </a:t>
            </a:r>
            <a:r>
              <a:rPr lang="en-US" sz="3200" dirty="0"/>
              <a:t>Does visibility of “Regular Fat” foods correlate with sales?</a:t>
            </a:r>
          </a:p>
        </p:txBody>
      </p:sp>
      <p:sp>
        <p:nvSpPr>
          <p:cNvPr id="4" name="TextBox 3">
            <a:extLst>
              <a:ext uri="{FF2B5EF4-FFF2-40B4-BE49-F238E27FC236}">
                <a16:creationId xmlns:a16="http://schemas.microsoft.com/office/drawing/2014/main" id="{82537996-4977-49A3-87A3-BE8294EBA1CB}"/>
              </a:ext>
            </a:extLst>
          </p:cNvPr>
          <p:cNvSpPr txBox="1"/>
          <p:nvPr/>
        </p:nvSpPr>
        <p:spPr>
          <a:xfrm>
            <a:off x="6620256" y="3099194"/>
            <a:ext cx="4837176" cy="1477328"/>
          </a:xfrm>
          <a:prstGeom prst="rect">
            <a:avLst/>
          </a:prstGeom>
          <a:noFill/>
        </p:spPr>
        <p:txBody>
          <a:bodyPr wrap="square" rtlCol="0">
            <a:spAutoFit/>
          </a:bodyPr>
          <a:lstStyle/>
          <a:p>
            <a:pPr algn="just"/>
            <a:r>
              <a:rPr lang="en-US" dirty="0">
                <a:solidFill>
                  <a:srgbClr val="212121"/>
                </a:solidFill>
                <a:latin typeface="Roboto" panose="02000000000000000000" pitchFamily="2" charset="0"/>
              </a:rPr>
              <a:t>There seems to be no </a:t>
            </a:r>
            <a:r>
              <a:rPr lang="en-US" b="0" i="0" dirty="0">
                <a:solidFill>
                  <a:srgbClr val="212121"/>
                </a:solidFill>
                <a:effectLst/>
                <a:latin typeface="Roboto" panose="02000000000000000000" pitchFamily="2" charset="0"/>
              </a:rPr>
              <a:t>correlation between </a:t>
            </a:r>
            <a:r>
              <a:rPr lang="en-US" b="1" i="0" dirty="0">
                <a:solidFill>
                  <a:srgbClr val="212121"/>
                </a:solidFill>
                <a:effectLst/>
                <a:latin typeface="Roboto" panose="02000000000000000000" pitchFamily="2" charset="0"/>
              </a:rPr>
              <a:t>product visibility </a:t>
            </a:r>
            <a:r>
              <a:rPr lang="en-US" b="0" i="0" dirty="0">
                <a:solidFill>
                  <a:srgbClr val="212121"/>
                </a:solidFill>
                <a:effectLst/>
                <a:latin typeface="Roboto" panose="02000000000000000000" pitchFamily="2" charset="0"/>
              </a:rPr>
              <a:t>(the percentage of total display area of all products in a store allocated to the particular product) and </a:t>
            </a:r>
            <a:r>
              <a:rPr lang="en-US" b="1" i="0" dirty="0">
                <a:solidFill>
                  <a:srgbClr val="212121"/>
                </a:solidFill>
                <a:effectLst/>
                <a:latin typeface="Roboto" panose="02000000000000000000" pitchFamily="2" charset="0"/>
              </a:rPr>
              <a:t>sales of product</a:t>
            </a:r>
            <a:r>
              <a:rPr lang="en-US" b="0" i="0" dirty="0">
                <a:solidFill>
                  <a:srgbClr val="212121"/>
                </a:solidFill>
                <a:effectLst/>
                <a:latin typeface="Roboto" panose="02000000000000000000" pitchFamily="2" charset="0"/>
              </a:rPr>
              <a:t> in the particular store.</a:t>
            </a:r>
            <a:endParaRPr lang="en-US" dirty="0"/>
          </a:p>
        </p:txBody>
      </p:sp>
      <p:pic>
        <p:nvPicPr>
          <p:cNvPr id="2054" name="Picture 6">
            <a:extLst>
              <a:ext uri="{FF2B5EF4-FFF2-40B4-BE49-F238E27FC236}">
                <a16:creationId xmlns:a16="http://schemas.microsoft.com/office/drawing/2014/main" id="{B943B76B-D8DE-418B-8418-52D6EB9474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315" y="2130616"/>
            <a:ext cx="5480685" cy="3414484"/>
          </a:xfrm>
          <a:prstGeom prst="rect">
            <a:avLst/>
          </a:prstGeom>
          <a:noFill/>
          <a:ln w="15875">
            <a:solidFill>
              <a:schemeClr val="tx1"/>
            </a:solidFill>
          </a:ln>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383B5A97-69E8-486A-8110-CEB172E6CB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00664251"/>
      </p:ext>
    </p:extLst>
  </p:cSld>
  <p:clrMapOvr>
    <a:masterClrMapping/>
  </p:clrMapOvr>
  <mc:AlternateContent xmlns:mc="http://schemas.openxmlformats.org/markup-compatibility/2006">
    <mc:Choice xmlns:p14="http://schemas.microsoft.com/office/powerpoint/2010/main" Requires="p14">
      <p:transition spd="slow" p14:dur="2000" advTm="26434"/>
    </mc:Choice>
    <mc:Fallback>
      <p:transition spd="slow" advTm="26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3EE6F-5265-4C24-A749-2BFBD6C83422}"/>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37760134-C916-4F0F-946C-35A875CFBB40}"/>
              </a:ext>
            </a:extLst>
          </p:cNvPr>
          <p:cNvSpPr>
            <a:spLocks noGrp="1"/>
          </p:cNvSpPr>
          <p:nvPr>
            <p:ph idx="1"/>
          </p:nvPr>
        </p:nvSpPr>
        <p:spPr/>
        <p:txBody>
          <a:bodyPr/>
          <a:lstStyle/>
          <a:p>
            <a:pPr>
              <a:buFont typeface="Arial" panose="020B0604020202020204" pitchFamily="34" charset="0"/>
              <a:buChar char="•"/>
            </a:pPr>
            <a:r>
              <a:rPr lang="en-US" dirty="0"/>
              <a:t> To improve sales of food products, Walmart would have to increase the quantity of foods with Regular fat that they sell.</a:t>
            </a:r>
          </a:p>
          <a:p>
            <a:pPr>
              <a:buFont typeface="Arial" panose="020B0604020202020204" pitchFamily="34" charset="0"/>
              <a:buChar char="•"/>
            </a:pPr>
            <a:endParaRPr lang="en-US" dirty="0"/>
          </a:p>
          <a:p>
            <a:pPr>
              <a:buFont typeface="Arial" panose="020B0604020202020204" pitchFamily="34" charset="0"/>
              <a:buChar char="•"/>
            </a:pPr>
            <a:r>
              <a:rPr lang="en-US" dirty="0"/>
              <a:t> In addition, based on previous data, there is no correlation between visibility and sales of “Regular Fat” food products. As a result, it does not matter how large the display area allocated to the “Regular Fat” product is.</a:t>
            </a:r>
          </a:p>
        </p:txBody>
      </p:sp>
      <p:pic>
        <p:nvPicPr>
          <p:cNvPr id="4" name="Audio 3">
            <a:hlinkClick r:id="" action="ppaction://media"/>
            <a:extLst>
              <a:ext uri="{FF2B5EF4-FFF2-40B4-BE49-F238E27FC236}">
                <a16:creationId xmlns:a16="http://schemas.microsoft.com/office/drawing/2014/main" id="{0591C160-DFC1-4BEA-9DA9-90637AC1D6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537877791"/>
      </p:ext>
    </p:extLst>
  </p:cSld>
  <p:clrMapOvr>
    <a:masterClrMapping/>
  </p:clrMapOvr>
  <mc:AlternateContent xmlns:mc="http://schemas.openxmlformats.org/markup-compatibility/2006">
    <mc:Choice xmlns:p14="http://schemas.microsoft.com/office/powerpoint/2010/main" Requires="p14">
      <p:transition spd="slow" p14:dur="2000" advTm="32425"/>
    </mc:Choice>
    <mc:Fallback>
      <p:transition spd="slow" advTm="324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2C0B2E1-0268-42EC-ABD3-94F81A05BC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10">
            <a:extLst>
              <a:ext uri="{FF2B5EF4-FFF2-40B4-BE49-F238E27FC236}">
                <a16:creationId xmlns:a16="http://schemas.microsoft.com/office/drawing/2014/main" id="{7D2256B4-48EA-40FC-BBC0-AA1EE6E008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6" name="Straight Connector 12">
            <a:extLst>
              <a:ext uri="{FF2B5EF4-FFF2-40B4-BE49-F238E27FC236}">
                <a16:creationId xmlns:a16="http://schemas.microsoft.com/office/drawing/2014/main" id="{3D44BCCA-102D-4A9D-B1E4-2450CAF0B0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7" name="Rectangle 14">
            <a:extLst>
              <a:ext uri="{FF2B5EF4-FFF2-40B4-BE49-F238E27FC236}">
                <a16:creationId xmlns:a16="http://schemas.microsoft.com/office/drawing/2014/main" id="{8C6E698C-8155-4B8B-BDC9-B7299772B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809D214-C56D-4816-A5D7-CC8CE6E0BFD7}"/>
              </a:ext>
            </a:extLst>
          </p:cNvPr>
          <p:cNvSpPr txBox="1">
            <a:spLocks noChangeArrowheads="1"/>
          </p:cNvSpPr>
          <p:nvPr/>
        </p:nvSpPr>
        <p:spPr bwMode="auto">
          <a:xfrm>
            <a:off x="1108821" y="284851"/>
            <a:ext cx="4859787" cy="505400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numCol="1" rtlCol="0" anchor="ctr" anchorCtr="0" compatLnSpc="1">
            <a:prstTxWarp prst="textNoShape">
              <a:avLst/>
            </a:prstTxWarp>
            <a:normAutofit/>
          </a:bodyPr>
          <a:lstStyle>
            <a:lvl1pPr algn="l" rtl="0" eaLnBrk="0" fontAlgn="base" hangingPunct="0">
              <a:spcBef>
                <a:spcPct val="0"/>
              </a:spcBef>
              <a:spcAft>
                <a:spcPct val="0"/>
              </a:spcAft>
              <a:defRPr sz="4800">
                <a:solidFill>
                  <a:schemeClr val="tx2"/>
                </a:solidFill>
                <a:latin typeface="+mj-lt"/>
                <a:ea typeface="+mj-ea"/>
                <a:cs typeface="+mj-cs"/>
              </a:defRPr>
            </a:lvl1pPr>
            <a:lvl2pPr algn="l" rtl="0" eaLnBrk="0" fontAlgn="base" hangingPunct="0">
              <a:spcBef>
                <a:spcPct val="0"/>
              </a:spcBef>
              <a:spcAft>
                <a:spcPct val="0"/>
              </a:spcAft>
              <a:defRPr sz="4200">
                <a:solidFill>
                  <a:schemeClr val="tx2"/>
                </a:solidFill>
                <a:latin typeface="Times New Roman" pitchFamily="18" charset="0"/>
              </a:defRPr>
            </a:lvl2pPr>
            <a:lvl3pPr algn="l" rtl="0" eaLnBrk="0" fontAlgn="base" hangingPunct="0">
              <a:spcBef>
                <a:spcPct val="0"/>
              </a:spcBef>
              <a:spcAft>
                <a:spcPct val="0"/>
              </a:spcAft>
              <a:defRPr sz="4200">
                <a:solidFill>
                  <a:schemeClr val="tx2"/>
                </a:solidFill>
                <a:latin typeface="Times New Roman" pitchFamily="18" charset="0"/>
              </a:defRPr>
            </a:lvl3pPr>
            <a:lvl4pPr algn="l" rtl="0" eaLnBrk="0" fontAlgn="base" hangingPunct="0">
              <a:spcBef>
                <a:spcPct val="0"/>
              </a:spcBef>
              <a:spcAft>
                <a:spcPct val="0"/>
              </a:spcAft>
              <a:defRPr sz="4200">
                <a:solidFill>
                  <a:schemeClr val="tx2"/>
                </a:solidFill>
                <a:latin typeface="Times New Roman" pitchFamily="18" charset="0"/>
              </a:defRPr>
            </a:lvl4pPr>
            <a:lvl5pPr algn="l" rtl="0" eaLnBrk="0" fontAlgn="base" hangingPunct="0">
              <a:spcBef>
                <a:spcPct val="0"/>
              </a:spcBef>
              <a:spcAft>
                <a:spcPct val="0"/>
              </a:spcAft>
              <a:defRPr sz="4200">
                <a:solidFill>
                  <a:schemeClr val="tx2"/>
                </a:solidFill>
                <a:latin typeface="Times New Roman" pitchFamily="18" charset="0"/>
              </a:defRPr>
            </a:lvl5pPr>
            <a:lvl6pPr marL="457200" algn="l" rtl="0" fontAlgn="base">
              <a:spcBef>
                <a:spcPct val="0"/>
              </a:spcBef>
              <a:spcAft>
                <a:spcPct val="0"/>
              </a:spcAft>
              <a:defRPr sz="4200">
                <a:solidFill>
                  <a:schemeClr val="tx2"/>
                </a:solidFill>
                <a:latin typeface="Times New Roman" pitchFamily="18" charset="0"/>
              </a:defRPr>
            </a:lvl6pPr>
            <a:lvl7pPr marL="914400" algn="l" rtl="0" fontAlgn="base">
              <a:spcBef>
                <a:spcPct val="0"/>
              </a:spcBef>
              <a:spcAft>
                <a:spcPct val="0"/>
              </a:spcAft>
              <a:defRPr sz="4200">
                <a:solidFill>
                  <a:schemeClr val="tx2"/>
                </a:solidFill>
                <a:latin typeface="Times New Roman" pitchFamily="18" charset="0"/>
              </a:defRPr>
            </a:lvl7pPr>
            <a:lvl8pPr marL="1371600" algn="l" rtl="0" fontAlgn="base">
              <a:spcBef>
                <a:spcPct val="0"/>
              </a:spcBef>
              <a:spcAft>
                <a:spcPct val="0"/>
              </a:spcAft>
              <a:defRPr sz="4200">
                <a:solidFill>
                  <a:schemeClr val="tx2"/>
                </a:solidFill>
                <a:latin typeface="Times New Roman" pitchFamily="18" charset="0"/>
              </a:defRPr>
            </a:lvl8pPr>
            <a:lvl9pPr marL="1828800" algn="l" rtl="0" fontAlgn="base">
              <a:spcBef>
                <a:spcPct val="0"/>
              </a:spcBef>
              <a:spcAft>
                <a:spcPct val="0"/>
              </a:spcAft>
              <a:defRPr sz="4200">
                <a:solidFill>
                  <a:schemeClr val="tx2"/>
                </a:solidFill>
                <a:latin typeface="Times New Roman" pitchFamily="18" charset="0"/>
              </a:defRPr>
            </a:lvl9pPr>
          </a:lstStyle>
          <a:p>
            <a:pPr marL="0" marR="0" lvl="0" indent="0" algn="r" defTabSz="914400" eaLnBrk="1" fontAlgn="base" hangingPunct="1">
              <a:lnSpc>
                <a:spcPct val="85000"/>
              </a:lnSpc>
              <a:spcAft>
                <a:spcPts val="600"/>
              </a:spcAft>
              <a:buClrTx/>
              <a:buSzTx/>
              <a:tabLst/>
              <a:defRPr/>
            </a:pPr>
            <a:r>
              <a:rPr kumimoji="0" lang="en-US" altLang="en-US" sz="8000" b="0" i="0" u="none" strike="noStrike" cap="none" spc="-50" normalizeH="0" noProof="0" dirty="0">
                <a:ln>
                  <a:noFill/>
                </a:ln>
                <a:solidFill>
                  <a:schemeClr val="tx1">
                    <a:lumMod val="85000"/>
                    <a:lumOff val="15000"/>
                  </a:schemeClr>
                </a:solidFill>
                <a:effectLst/>
                <a:uLnTx/>
                <a:uFillTx/>
              </a:rPr>
              <a:t>Thank You!</a:t>
            </a:r>
          </a:p>
        </p:txBody>
      </p:sp>
      <p:cxnSp>
        <p:nvCxnSpPr>
          <p:cNvPr id="28" name="Straight Connector 16">
            <a:extLst>
              <a:ext uri="{FF2B5EF4-FFF2-40B4-BE49-F238E27FC236}">
                <a16:creationId xmlns:a16="http://schemas.microsoft.com/office/drawing/2014/main" id="{09525C9A-1972-4836-BA7A-706C946EF4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391367"/>
            <a:ext cx="0" cy="3558208"/>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9" name="Rectangle 18">
            <a:extLst>
              <a:ext uri="{FF2B5EF4-FFF2-40B4-BE49-F238E27FC236}">
                <a16:creationId xmlns:a16="http://schemas.microsoft.com/office/drawing/2014/main" id="{8A549DE7-671D-4575-AF43-858FD99981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0">
            <a:extLst>
              <a:ext uri="{FF2B5EF4-FFF2-40B4-BE49-F238E27FC236}">
                <a16:creationId xmlns:a16="http://schemas.microsoft.com/office/drawing/2014/main" id="{C22D9B36-9BE7-472B-8808-7E0D681073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40942"/>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extBox 4">
            <a:extLst>
              <a:ext uri="{FF2B5EF4-FFF2-40B4-BE49-F238E27FC236}">
                <a16:creationId xmlns:a16="http://schemas.microsoft.com/office/drawing/2014/main" id="{4DFA0D28-1F16-4CA6-9FBF-FFB7CCAA83FA}"/>
              </a:ext>
            </a:extLst>
          </p:cNvPr>
          <p:cNvSpPr txBox="1"/>
          <p:nvPr/>
        </p:nvSpPr>
        <p:spPr>
          <a:xfrm>
            <a:off x="1493647" y="3456432"/>
            <a:ext cx="5864362" cy="923330"/>
          </a:xfrm>
          <a:prstGeom prst="rect">
            <a:avLst/>
          </a:prstGeom>
          <a:noFill/>
        </p:spPr>
        <p:txBody>
          <a:bodyPr wrap="none" rtlCol="0">
            <a:spAutoFit/>
          </a:bodyPr>
          <a:lstStyle/>
          <a:p>
            <a:r>
              <a:rPr lang="en-US" b="1" dirty="0"/>
              <a:t>Email:</a:t>
            </a:r>
            <a:r>
              <a:rPr lang="en-US" dirty="0"/>
              <a:t> </a:t>
            </a:r>
            <a:r>
              <a:rPr lang="en-US" dirty="0">
                <a:hlinkClick r:id="rId4"/>
              </a:rPr>
              <a:t>tijesunimi@yahoo.com</a:t>
            </a:r>
            <a:endParaRPr lang="en-US" dirty="0"/>
          </a:p>
          <a:p>
            <a:r>
              <a:rPr lang="en-US" b="1" dirty="0"/>
              <a:t>LinkedIn: </a:t>
            </a:r>
            <a:r>
              <a:rPr lang="en-US" b="0" i="0" dirty="0">
                <a:effectLst/>
                <a:latin typeface="-apple-system"/>
                <a:hlinkClick r:id="rId5"/>
              </a:rPr>
              <a:t>www.linkedin.com/in/tijesunimi-odebode-ms-phd</a:t>
            </a:r>
            <a:r>
              <a:rPr lang="en-US" b="0" i="0" dirty="0">
                <a:effectLst/>
                <a:latin typeface="-apple-system"/>
              </a:rPr>
              <a:t> </a:t>
            </a:r>
            <a:endParaRPr lang="en-US" dirty="0"/>
          </a:p>
          <a:p>
            <a:r>
              <a:rPr lang="en-US" b="1" dirty="0" err="1"/>
              <a:t>Github</a:t>
            </a:r>
            <a:r>
              <a:rPr lang="en-US" b="1" dirty="0"/>
              <a:t>:</a:t>
            </a:r>
            <a:r>
              <a:rPr lang="en-US" dirty="0"/>
              <a:t> https://github.com/todebode</a:t>
            </a:r>
          </a:p>
        </p:txBody>
      </p:sp>
      <p:pic>
        <p:nvPicPr>
          <p:cNvPr id="6" name="Audio 5">
            <a:hlinkClick r:id="" action="ppaction://media"/>
            <a:extLst>
              <a:ext uri="{FF2B5EF4-FFF2-40B4-BE49-F238E27FC236}">
                <a16:creationId xmlns:a16="http://schemas.microsoft.com/office/drawing/2014/main" id="{27B7FB54-2F99-4DF5-8DD1-C0C789ECF2D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58354075"/>
      </p:ext>
    </p:extLst>
  </p:cSld>
  <p:clrMapOvr>
    <a:masterClrMapping/>
  </p:clrMapOvr>
  <mc:AlternateContent xmlns:mc="http://schemas.openxmlformats.org/markup-compatibility/2006">
    <mc:Choice xmlns:p14="http://schemas.microsoft.com/office/powerpoint/2010/main" Requires="p14">
      <p:transition spd="slow" p14:dur="2000" advTm="10064"/>
    </mc:Choice>
    <mc:Fallback>
      <p:transition spd="slow" advTm="10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TM02900769[[fn=Retrospect]]</Template>
  <TotalTime>460</TotalTime>
  <Words>473</Words>
  <Application>Microsoft Office PowerPoint</Application>
  <PresentationFormat>Widescreen</PresentationFormat>
  <Paragraphs>31</Paragraphs>
  <Slides>8</Slides>
  <Notes>0</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-apple-system</vt:lpstr>
      <vt:lpstr>Arial</vt:lpstr>
      <vt:lpstr>Calibri</vt:lpstr>
      <vt:lpstr>Calibri Light</vt:lpstr>
      <vt:lpstr>Roboto</vt:lpstr>
      <vt:lpstr>Retrospect</vt:lpstr>
      <vt:lpstr>Food Sales Predictions</vt:lpstr>
      <vt:lpstr>Business Problem</vt:lpstr>
      <vt:lpstr>Methods</vt:lpstr>
      <vt:lpstr>Data</vt:lpstr>
      <vt:lpstr>Question 1: Which food product has higher sales: “Low Fat” or “Regular”</vt:lpstr>
      <vt:lpstr>Question 2: Does visibility of “Regular Fat” foods correlate with sales?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Sales Predictions</dc:title>
  <dc:creator>Tijesunimi Odebode</dc:creator>
  <cp:lastModifiedBy>Tijesunimi Odebode</cp:lastModifiedBy>
  <cp:revision>1</cp:revision>
  <dcterms:created xsi:type="dcterms:W3CDTF">2022-03-08T21:49:27Z</dcterms:created>
  <dcterms:modified xsi:type="dcterms:W3CDTF">2022-03-09T05:29:28Z</dcterms:modified>
</cp:coreProperties>
</file>

<file path=docProps/thumbnail.jpeg>
</file>